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516FC-229C-4029-B047-E32DDBD3ECF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C28CF-7A33-41D4-AFAF-5BBFCF6C2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C28CF-7A33-41D4-AFAF-5BBFCF6C2C4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3AC4C-21A2-4D31-AB4D-F9C282E6EA3E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85BA0-5877-4DDF-BC6E-825C91D855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 119"/>
          <p:cNvGrpSpPr/>
          <p:nvPr/>
        </p:nvGrpSpPr>
        <p:grpSpPr>
          <a:xfrm>
            <a:off x="513080" y="457200"/>
            <a:ext cx="8173720" cy="6253480"/>
            <a:chOff x="294640" y="299720"/>
            <a:chExt cx="8249920" cy="6482080"/>
          </a:xfrm>
        </p:grpSpPr>
        <p:grpSp>
          <p:nvGrpSpPr>
            <p:cNvPr id="122" name="Group 121"/>
            <p:cNvGrpSpPr/>
            <p:nvPr/>
          </p:nvGrpSpPr>
          <p:grpSpPr>
            <a:xfrm>
              <a:off x="3977640" y="299720"/>
              <a:ext cx="810260" cy="3609340"/>
              <a:chOff x="457200" y="76200"/>
              <a:chExt cx="838200" cy="3733800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57200" y="76200"/>
                <a:ext cx="838200" cy="37338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533400" y="152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</a:t>
                </a:r>
                <a:endParaRPr lang="en-US" sz="1400" dirty="0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33400" y="457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SEL </a:t>
                </a:r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33400" y="762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3</a:t>
                </a:r>
                <a:endParaRPr lang="en-US" sz="1400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33400" y="1066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4</a:t>
                </a:r>
                <a:endParaRPr lang="en-US" sz="1400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33400" y="1371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5</a:t>
                </a:r>
                <a:endParaRPr lang="en-US" sz="14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33400" y="1676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6</a:t>
                </a:r>
                <a:endParaRPr lang="en-US" sz="14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33400" y="1981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33400" y="2286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8</a:t>
                </a:r>
                <a:endParaRPr lang="en-US" sz="14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33400" y="2590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9</a:t>
                </a:r>
                <a:endParaRPr lang="en-US" sz="14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3400" y="2895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10</a:t>
                </a:r>
                <a:endParaRPr lang="en-US" sz="14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33400" y="3200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11</a:t>
                </a:r>
                <a:endParaRPr lang="en-US" sz="14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3400" y="3505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12</a:t>
                </a:r>
                <a:endParaRPr lang="en-US" sz="1400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294640" y="2997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4640" y="6680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</a:t>
              </a:r>
              <a:endParaRPr lang="en-US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94640" y="17729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SED6</a:t>
              </a:r>
              <a:endParaRPr lang="en-US" sz="14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4640" y="21412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SED7</a:t>
              </a:r>
              <a:endParaRPr lang="en-US" sz="1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4640" y="14046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SED5</a:t>
              </a:r>
              <a:endParaRPr lang="en-US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94640" y="25095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SED8</a:t>
              </a:r>
              <a:endParaRPr lang="en-US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94640" y="32461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SED10</a:t>
              </a:r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4640" y="36144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SED11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4640" y="28778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SED9</a:t>
              </a:r>
              <a:endParaRPr lang="en-US" sz="1400" dirty="0"/>
            </a:p>
          </p:txBody>
        </p:sp>
        <p:cxnSp>
          <p:nvCxnSpPr>
            <p:cNvPr id="59" name="Elbow Connector 58"/>
            <p:cNvCxnSpPr>
              <a:endCxn id="47" idx="3"/>
            </p:cNvCxnSpPr>
            <p:nvPr/>
          </p:nvCxnSpPr>
          <p:spPr>
            <a:xfrm rot="10800000" flipV="1">
              <a:off x="883920" y="483870"/>
              <a:ext cx="3167380" cy="662940"/>
            </a:xfrm>
            <a:prstGeom prst="bentConnector3">
              <a:avLst>
                <a:gd name="adj1" fmla="val 40198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>
              <a:endCxn id="55" idx="3"/>
            </p:cNvCxnSpPr>
            <p:nvPr/>
          </p:nvCxnSpPr>
          <p:spPr>
            <a:xfrm rot="10800000" flipV="1">
              <a:off x="883920" y="483870"/>
              <a:ext cx="3167380" cy="2504440"/>
            </a:xfrm>
            <a:prstGeom prst="bentConnector3">
              <a:avLst>
                <a:gd name="adj1" fmla="val 40353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294640" y="10363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</a:t>
              </a:r>
              <a:endParaRPr lang="en-US" sz="1400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94640" y="39827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SED12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94640" y="43510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SED13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94640" y="47193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SED14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94640" y="50876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SED15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4640" y="54559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SED16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94640" y="58242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SED17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4640" y="61925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SED18</a:t>
              </a:r>
            </a:p>
          </p:txBody>
        </p:sp>
        <p:cxnSp>
          <p:nvCxnSpPr>
            <p:cNvPr id="127" name="Elbow Connector 126"/>
            <p:cNvCxnSpPr>
              <a:stCxn id="105" idx="3"/>
            </p:cNvCxnSpPr>
            <p:nvPr/>
          </p:nvCxnSpPr>
          <p:spPr>
            <a:xfrm flipV="1">
              <a:off x="883920" y="2251710"/>
              <a:ext cx="3167380" cy="3683000"/>
            </a:xfrm>
            <a:prstGeom prst="bentConnector3">
              <a:avLst>
                <a:gd name="adj1" fmla="val 69983"/>
              </a:avLst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6" name="Group 125"/>
            <p:cNvGrpSpPr/>
            <p:nvPr/>
          </p:nvGrpSpPr>
          <p:grpSpPr>
            <a:xfrm>
              <a:off x="3535680" y="3982720"/>
              <a:ext cx="1767840" cy="2578100"/>
              <a:chOff x="76200" y="3886200"/>
              <a:chExt cx="1828800" cy="2667000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76200" y="3886200"/>
                <a:ext cx="1828800" cy="26670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4" name="Group 123"/>
              <p:cNvGrpSpPr/>
              <p:nvPr/>
            </p:nvGrpSpPr>
            <p:grpSpPr>
              <a:xfrm>
                <a:off x="228600" y="3962400"/>
                <a:ext cx="1524000" cy="2514600"/>
                <a:chOff x="228600" y="3962400"/>
                <a:chExt cx="1524000" cy="2514600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228600" y="3962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1: </a:t>
                  </a:r>
                  <a:r>
                    <a:rPr lang="en-US" sz="1200" dirty="0" smtClean="0"/>
                    <a:t>Initiative</a:t>
                  </a:r>
                  <a:endParaRPr lang="en-US" sz="1400" dirty="0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228600" y="42672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2: </a:t>
                  </a:r>
                  <a:r>
                    <a:rPr lang="en-US" sz="1200" dirty="0" smtClean="0"/>
                    <a:t>Curiosity</a:t>
                  </a:r>
                  <a:endParaRPr lang="en-US" sz="1400" dirty="0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28600" y="49530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4: </a:t>
                  </a:r>
                  <a:r>
                    <a:rPr lang="en-US" sz="1200" dirty="0" smtClean="0"/>
                    <a:t>Creativity</a:t>
                  </a:r>
                  <a:endParaRPr lang="en-US" sz="1400" dirty="0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228600" y="52578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5: </a:t>
                  </a:r>
                  <a:r>
                    <a:rPr lang="en-US" sz="1200" dirty="0" smtClean="0"/>
                    <a:t>Cooperation</a:t>
                  </a:r>
                  <a:endParaRPr lang="en-US" sz="1350" dirty="0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228600" y="59436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7: </a:t>
                  </a:r>
                  <a:r>
                    <a:rPr lang="en-US" sz="1200" dirty="0" smtClean="0"/>
                    <a:t>Organization</a:t>
                  </a:r>
                  <a:endParaRPr lang="en-US" sz="1400" dirty="0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228600" y="6248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8: </a:t>
                  </a:r>
                  <a:r>
                    <a:rPr lang="en-US" sz="1200" dirty="0" smtClean="0"/>
                    <a:t>Memory</a:t>
                  </a:r>
                  <a:endParaRPr lang="en-US" sz="1400" dirty="0"/>
                </a:p>
              </p:txBody>
            </p:sp>
            <p:grpSp>
              <p:nvGrpSpPr>
                <p:cNvPr id="72" name="Group 71"/>
                <p:cNvGrpSpPr/>
                <p:nvPr/>
              </p:nvGrpSpPr>
              <p:grpSpPr>
                <a:xfrm>
                  <a:off x="228600" y="4572000"/>
                  <a:ext cx="1524000" cy="304800"/>
                  <a:chOff x="1524000" y="1295400"/>
                  <a:chExt cx="1524000" cy="304800"/>
                </a:xfrm>
              </p:grpSpPr>
              <p:sp>
                <p:nvSpPr>
                  <p:cNvPr id="57" name="Rectangle 56"/>
                  <p:cNvSpPr/>
                  <p:nvPr/>
                </p:nvSpPr>
                <p:spPr>
                  <a:xfrm>
                    <a:off x="1524000" y="12954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3: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2057400" y="12954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Persistence  &amp; </a:t>
                    </a:r>
                  </a:p>
                  <a:p>
                    <a:pPr algn="ctr"/>
                    <a:r>
                      <a:rPr lang="en-US" sz="900" dirty="0" smtClean="0"/>
                      <a:t>Engagement</a:t>
                    </a:r>
                    <a:endParaRPr lang="en-US" sz="900" dirty="0"/>
                  </a:p>
                </p:txBody>
              </p: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228600" y="5562600"/>
                  <a:ext cx="1524000" cy="304800"/>
                  <a:chOff x="1524000" y="4419600"/>
                  <a:chExt cx="1524000" cy="304800"/>
                </a:xfrm>
              </p:grpSpPr>
              <p:sp>
                <p:nvSpPr>
                  <p:cNvPr id="61" name="Rectangle 60"/>
                  <p:cNvSpPr/>
                  <p:nvPr/>
                </p:nvSpPr>
                <p:spPr>
                  <a:xfrm>
                    <a:off x="1524000" y="44196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6: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2057400" y="44196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Problem</a:t>
                    </a:r>
                  </a:p>
                  <a:p>
                    <a:pPr algn="ctr"/>
                    <a:r>
                      <a:rPr lang="en-US" sz="900" dirty="0" smtClean="0"/>
                      <a:t>Solving</a:t>
                    </a:r>
                    <a:endParaRPr lang="en-US" sz="900" dirty="0"/>
                  </a:p>
                </p:txBody>
              </p:sp>
            </p:grpSp>
          </p:grpSp>
        </p:grpSp>
        <p:cxnSp>
          <p:nvCxnSpPr>
            <p:cNvPr id="86" name="Elbow Connector 85"/>
            <p:cNvCxnSpPr>
              <a:endCxn id="87" idx="3"/>
            </p:cNvCxnSpPr>
            <p:nvPr/>
          </p:nvCxnSpPr>
          <p:spPr>
            <a:xfrm rot="10800000" flipV="1">
              <a:off x="883920" y="4461510"/>
              <a:ext cx="2799080" cy="2209800"/>
            </a:xfrm>
            <a:prstGeom prst="bentConnector3">
              <a:avLst>
                <a:gd name="adj1" fmla="val 11793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87" name="Rectangle 86"/>
            <p:cNvSpPr/>
            <p:nvPr/>
          </p:nvSpPr>
          <p:spPr>
            <a:xfrm>
              <a:off x="294640" y="65608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SED19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955280" y="2997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SED20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955280" y="6680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SED21</a:t>
              </a:r>
              <a:endParaRPr lang="en-US" sz="1400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955280" y="10363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SED22</a:t>
              </a:r>
              <a:endParaRPr lang="en-US" sz="1400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955280" y="25095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SED26</a:t>
              </a:r>
              <a:endParaRPr lang="en-US" sz="1400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955280" y="28778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SED27</a:t>
              </a:r>
              <a:endParaRPr lang="en-US" sz="1400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7955280" y="17729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SED24</a:t>
              </a:r>
              <a:endParaRPr lang="en-US" sz="1400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7955280" y="32461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SED28</a:t>
              </a:r>
              <a:endParaRPr lang="en-US" sz="1400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7955280" y="39827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SED30</a:t>
              </a:r>
              <a:endParaRPr lang="en-US" sz="1400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955280" y="43510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SED31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7955280" y="36144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SED29</a:t>
              </a:r>
              <a:endParaRPr lang="en-US" sz="1400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955280" y="14046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SED23</a:t>
              </a:r>
              <a:endParaRPr lang="en-US" sz="1400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955280" y="47193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SED32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955280" y="50876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SED33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955280" y="54559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SED34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7955280" y="58242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SED35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955280" y="61925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SED36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955280" y="65608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SED37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7955280" y="2141220"/>
              <a:ext cx="589280" cy="2209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SED25</a:t>
              </a:r>
            </a:p>
          </p:txBody>
        </p:sp>
        <p:cxnSp>
          <p:nvCxnSpPr>
            <p:cNvPr id="141" name="Elbow Connector 140"/>
            <p:cNvCxnSpPr>
              <a:endCxn id="24" idx="3"/>
            </p:cNvCxnSpPr>
            <p:nvPr/>
          </p:nvCxnSpPr>
          <p:spPr>
            <a:xfrm rot="10800000">
              <a:off x="883920" y="410210"/>
              <a:ext cx="3167380" cy="2136140"/>
            </a:xfrm>
            <a:prstGeom prst="bentConnector3">
              <a:avLst>
                <a:gd name="adj1" fmla="val 7273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Elbow Connector 142"/>
            <p:cNvCxnSpPr>
              <a:stCxn id="26" idx="3"/>
            </p:cNvCxnSpPr>
            <p:nvPr/>
          </p:nvCxnSpPr>
          <p:spPr>
            <a:xfrm>
              <a:off x="883920" y="778510"/>
              <a:ext cx="3167380" cy="1767840"/>
            </a:xfrm>
            <a:prstGeom prst="bentConnector3">
              <a:avLst>
                <a:gd name="adj1" fmla="val 2726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Elbow Connector 144"/>
            <p:cNvCxnSpPr>
              <a:stCxn id="47" idx="3"/>
            </p:cNvCxnSpPr>
            <p:nvPr/>
          </p:nvCxnSpPr>
          <p:spPr>
            <a:xfrm>
              <a:off x="883920" y="1146810"/>
              <a:ext cx="3167380" cy="1399540"/>
            </a:xfrm>
            <a:prstGeom prst="bentConnector3">
              <a:avLst>
                <a:gd name="adj1" fmla="val 2724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Elbow Connector 146"/>
            <p:cNvCxnSpPr>
              <a:stCxn id="33" idx="3"/>
            </p:cNvCxnSpPr>
            <p:nvPr/>
          </p:nvCxnSpPr>
          <p:spPr>
            <a:xfrm>
              <a:off x="883920" y="1515110"/>
              <a:ext cx="3167380" cy="1031240"/>
            </a:xfrm>
            <a:prstGeom prst="bentConnector3">
              <a:avLst>
                <a:gd name="adj1" fmla="val 2724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Elbow Connector 149"/>
            <p:cNvCxnSpPr>
              <a:stCxn id="31" idx="3"/>
            </p:cNvCxnSpPr>
            <p:nvPr/>
          </p:nvCxnSpPr>
          <p:spPr>
            <a:xfrm>
              <a:off x="883920" y="1883410"/>
              <a:ext cx="3167380" cy="662940"/>
            </a:xfrm>
            <a:prstGeom prst="bentConnector3">
              <a:avLst>
                <a:gd name="adj1" fmla="val 2723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Elbow Connector 153"/>
            <p:cNvCxnSpPr>
              <a:stCxn id="32" idx="3"/>
            </p:cNvCxnSpPr>
            <p:nvPr/>
          </p:nvCxnSpPr>
          <p:spPr>
            <a:xfrm>
              <a:off x="883920" y="2251710"/>
              <a:ext cx="3167380" cy="294640"/>
            </a:xfrm>
            <a:prstGeom prst="bentConnector3">
              <a:avLst>
                <a:gd name="adj1" fmla="val 2726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Elbow Connector 159"/>
            <p:cNvCxnSpPr>
              <a:stCxn id="53" idx="3"/>
            </p:cNvCxnSpPr>
            <p:nvPr/>
          </p:nvCxnSpPr>
          <p:spPr>
            <a:xfrm flipV="1">
              <a:off x="883920" y="2546350"/>
              <a:ext cx="3167380" cy="810260"/>
            </a:xfrm>
            <a:prstGeom prst="bentConnector3">
              <a:avLst>
                <a:gd name="adj1" fmla="val 2724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161"/>
            <p:cNvCxnSpPr>
              <a:stCxn id="54" idx="3"/>
            </p:cNvCxnSpPr>
            <p:nvPr/>
          </p:nvCxnSpPr>
          <p:spPr>
            <a:xfrm flipV="1">
              <a:off x="883920" y="2546350"/>
              <a:ext cx="3167380" cy="1178560"/>
            </a:xfrm>
            <a:prstGeom prst="bentConnector3">
              <a:avLst>
                <a:gd name="adj1" fmla="val 2727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Elbow Connector 163"/>
            <p:cNvCxnSpPr>
              <a:stCxn id="100" idx="3"/>
            </p:cNvCxnSpPr>
            <p:nvPr/>
          </p:nvCxnSpPr>
          <p:spPr>
            <a:xfrm flipV="1">
              <a:off x="883920" y="2546350"/>
              <a:ext cx="3167380" cy="1546860"/>
            </a:xfrm>
            <a:prstGeom prst="bentConnector3">
              <a:avLst>
                <a:gd name="adj1" fmla="val 2724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Elbow Connector 165"/>
            <p:cNvCxnSpPr>
              <a:stCxn id="101" idx="3"/>
            </p:cNvCxnSpPr>
            <p:nvPr/>
          </p:nvCxnSpPr>
          <p:spPr>
            <a:xfrm flipV="1">
              <a:off x="883920" y="2546350"/>
              <a:ext cx="3167380" cy="1915160"/>
            </a:xfrm>
            <a:prstGeom prst="bentConnector3">
              <a:avLst>
                <a:gd name="adj1" fmla="val 2726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Elbow Connector 167"/>
            <p:cNvCxnSpPr>
              <a:stCxn id="102" idx="3"/>
            </p:cNvCxnSpPr>
            <p:nvPr/>
          </p:nvCxnSpPr>
          <p:spPr>
            <a:xfrm flipV="1">
              <a:off x="883920" y="2546350"/>
              <a:ext cx="3167380" cy="2283460"/>
            </a:xfrm>
            <a:prstGeom prst="bentConnector3">
              <a:avLst>
                <a:gd name="adj1" fmla="val 2726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>
              <a:stCxn id="103" idx="3"/>
            </p:cNvCxnSpPr>
            <p:nvPr/>
          </p:nvCxnSpPr>
          <p:spPr>
            <a:xfrm flipV="1">
              <a:off x="883920" y="2546350"/>
              <a:ext cx="3167380" cy="2651760"/>
            </a:xfrm>
            <a:prstGeom prst="bentConnector3">
              <a:avLst>
                <a:gd name="adj1" fmla="val 2724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Elbow Connector 171"/>
            <p:cNvCxnSpPr>
              <a:stCxn id="104" idx="3"/>
            </p:cNvCxnSpPr>
            <p:nvPr/>
          </p:nvCxnSpPr>
          <p:spPr>
            <a:xfrm flipV="1">
              <a:off x="883920" y="2546350"/>
              <a:ext cx="3167380" cy="3020060"/>
            </a:xfrm>
            <a:prstGeom prst="bentConnector3">
              <a:avLst>
                <a:gd name="adj1" fmla="val 2726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Elbow Connector 175"/>
            <p:cNvCxnSpPr>
              <a:stCxn id="106" idx="3"/>
            </p:cNvCxnSpPr>
            <p:nvPr/>
          </p:nvCxnSpPr>
          <p:spPr>
            <a:xfrm flipV="1">
              <a:off x="883920" y="2546350"/>
              <a:ext cx="3167380" cy="3756660"/>
            </a:xfrm>
            <a:prstGeom prst="bentConnector3">
              <a:avLst>
                <a:gd name="adj1" fmla="val 2717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Elbow Connector 179"/>
            <p:cNvCxnSpPr>
              <a:stCxn id="101" idx="3"/>
            </p:cNvCxnSpPr>
            <p:nvPr/>
          </p:nvCxnSpPr>
          <p:spPr>
            <a:xfrm flipV="1">
              <a:off x="883920" y="483870"/>
              <a:ext cx="3167380" cy="3977640"/>
            </a:xfrm>
            <a:prstGeom prst="bentConnector3">
              <a:avLst>
                <a:gd name="adj1" fmla="val 59646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6" name="Elbow Connector 225"/>
            <p:cNvCxnSpPr>
              <a:stCxn id="88" idx="1"/>
            </p:cNvCxnSpPr>
            <p:nvPr/>
          </p:nvCxnSpPr>
          <p:spPr>
            <a:xfrm rot="10800000" flipV="1">
              <a:off x="4714240" y="410210"/>
              <a:ext cx="3241040" cy="2136140"/>
            </a:xfrm>
            <a:prstGeom prst="bentConnector3">
              <a:avLst>
                <a:gd name="adj1" fmla="val 2744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lbow Connector 227"/>
            <p:cNvCxnSpPr>
              <a:stCxn id="90" idx="1"/>
            </p:cNvCxnSpPr>
            <p:nvPr/>
          </p:nvCxnSpPr>
          <p:spPr>
            <a:xfrm rot="10800000" flipV="1">
              <a:off x="4714240" y="778510"/>
              <a:ext cx="3241040" cy="1767840"/>
            </a:xfrm>
            <a:prstGeom prst="bentConnector3">
              <a:avLst>
                <a:gd name="adj1" fmla="val 2750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Elbow Connector 232"/>
            <p:cNvCxnSpPr>
              <a:stCxn id="91" idx="1"/>
            </p:cNvCxnSpPr>
            <p:nvPr/>
          </p:nvCxnSpPr>
          <p:spPr>
            <a:xfrm rot="10800000" flipV="1">
              <a:off x="5156200" y="1146810"/>
              <a:ext cx="2799080" cy="3314700"/>
            </a:xfrm>
            <a:prstGeom prst="bentConnector3">
              <a:avLst>
                <a:gd name="adj1" fmla="val 78070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9" name="Elbow Connector 238"/>
            <p:cNvCxnSpPr>
              <a:endCxn id="94" idx="1"/>
            </p:cNvCxnSpPr>
            <p:nvPr/>
          </p:nvCxnSpPr>
          <p:spPr>
            <a:xfrm>
              <a:off x="4714240" y="483870"/>
              <a:ext cx="3241040" cy="1399540"/>
            </a:xfrm>
            <a:prstGeom prst="bentConnector3">
              <a:avLst>
                <a:gd name="adj1" fmla="val 46371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4" name="Elbow Connector 243"/>
            <p:cNvCxnSpPr>
              <a:stCxn id="99" idx="1"/>
            </p:cNvCxnSpPr>
            <p:nvPr/>
          </p:nvCxnSpPr>
          <p:spPr>
            <a:xfrm rot="10800000">
              <a:off x="4714240" y="483870"/>
              <a:ext cx="3241040" cy="1031240"/>
            </a:xfrm>
            <a:prstGeom prst="bentConnector3">
              <a:avLst>
                <a:gd name="adj1" fmla="val 53698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0" name="Elbow Connector 249"/>
            <p:cNvCxnSpPr>
              <a:endCxn id="117" idx="1"/>
            </p:cNvCxnSpPr>
            <p:nvPr/>
          </p:nvCxnSpPr>
          <p:spPr>
            <a:xfrm>
              <a:off x="4714240" y="1367790"/>
              <a:ext cx="3241040" cy="883920"/>
            </a:xfrm>
            <a:prstGeom prst="bentConnector3">
              <a:avLst>
                <a:gd name="adj1" fmla="val 62458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6" name="Elbow Connector 255"/>
            <p:cNvCxnSpPr>
              <a:endCxn id="92" idx="1"/>
            </p:cNvCxnSpPr>
            <p:nvPr/>
          </p:nvCxnSpPr>
          <p:spPr>
            <a:xfrm>
              <a:off x="4714240" y="778510"/>
              <a:ext cx="3241040" cy="1841500"/>
            </a:xfrm>
            <a:prstGeom prst="bentConnector3">
              <a:avLst>
                <a:gd name="adj1" fmla="val 24747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9" name="Elbow Connector 258"/>
            <p:cNvCxnSpPr>
              <a:stCxn id="93" idx="1"/>
            </p:cNvCxnSpPr>
            <p:nvPr/>
          </p:nvCxnSpPr>
          <p:spPr>
            <a:xfrm rot="10800000">
              <a:off x="4714240" y="483870"/>
              <a:ext cx="3241040" cy="2504440"/>
            </a:xfrm>
            <a:prstGeom prst="bentConnector3">
              <a:avLst>
                <a:gd name="adj1" fmla="val 53704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1" name="Elbow Connector 260"/>
            <p:cNvCxnSpPr>
              <a:endCxn id="95" idx="1"/>
            </p:cNvCxnSpPr>
            <p:nvPr/>
          </p:nvCxnSpPr>
          <p:spPr>
            <a:xfrm>
              <a:off x="4714240" y="1367790"/>
              <a:ext cx="3241040" cy="1988820"/>
            </a:xfrm>
            <a:prstGeom prst="bentConnector3">
              <a:avLst>
                <a:gd name="adj1" fmla="val 62457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9" name="Elbow Connector 268"/>
            <p:cNvCxnSpPr>
              <a:endCxn id="98" idx="1"/>
            </p:cNvCxnSpPr>
            <p:nvPr/>
          </p:nvCxnSpPr>
          <p:spPr>
            <a:xfrm>
              <a:off x="4714240" y="483870"/>
              <a:ext cx="3241040" cy="3241040"/>
            </a:xfrm>
            <a:prstGeom prst="bentConnector3">
              <a:avLst>
                <a:gd name="adj1" fmla="val 46297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4" name="Elbow Connector 273"/>
            <p:cNvCxnSpPr>
              <a:endCxn id="96" idx="1"/>
            </p:cNvCxnSpPr>
            <p:nvPr/>
          </p:nvCxnSpPr>
          <p:spPr>
            <a:xfrm>
              <a:off x="4714240" y="778510"/>
              <a:ext cx="3241040" cy="3314700"/>
            </a:xfrm>
            <a:prstGeom prst="bentConnector3">
              <a:avLst>
                <a:gd name="adj1" fmla="val 24747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0" name="Elbow Connector 279"/>
            <p:cNvCxnSpPr>
              <a:endCxn id="97" idx="1"/>
            </p:cNvCxnSpPr>
            <p:nvPr/>
          </p:nvCxnSpPr>
          <p:spPr>
            <a:xfrm>
              <a:off x="4714240" y="1367790"/>
              <a:ext cx="3241040" cy="3093720"/>
            </a:xfrm>
            <a:prstGeom prst="bentConnector3">
              <a:avLst>
                <a:gd name="adj1" fmla="val 62404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8" name="Elbow Connector 287"/>
            <p:cNvCxnSpPr>
              <a:stCxn id="107" idx="1"/>
            </p:cNvCxnSpPr>
            <p:nvPr/>
          </p:nvCxnSpPr>
          <p:spPr>
            <a:xfrm rot="10800000">
              <a:off x="4714240" y="1367790"/>
              <a:ext cx="3241040" cy="3462020"/>
            </a:xfrm>
            <a:prstGeom prst="bentConnector3">
              <a:avLst>
                <a:gd name="adj1" fmla="val 37464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0" name="Elbow Connector 309"/>
            <p:cNvCxnSpPr>
              <a:endCxn id="110" idx="1"/>
            </p:cNvCxnSpPr>
            <p:nvPr/>
          </p:nvCxnSpPr>
          <p:spPr>
            <a:xfrm>
              <a:off x="4714240" y="1367790"/>
              <a:ext cx="3241040" cy="3830320"/>
            </a:xfrm>
            <a:prstGeom prst="bentConnector3">
              <a:avLst>
                <a:gd name="adj1" fmla="val 62434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3" name="Shape 312"/>
            <p:cNvCxnSpPr>
              <a:endCxn id="114" idx="1"/>
            </p:cNvCxnSpPr>
            <p:nvPr/>
          </p:nvCxnSpPr>
          <p:spPr>
            <a:xfrm>
              <a:off x="4714240" y="1073150"/>
              <a:ext cx="3241040" cy="4861560"/>
            </a:xfrm>
            <a:prstGeom prst="bentConnector3">
              <a:avLst>
                <a:gd name="adj1" fmla="val 40649"/>
              </a:avLst>
            </a:prstGeom>
            <a:ln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1" name="Elbow Connector 330"/>
            <p:cNvCxnSpPr>
              <a:endCxn id="112" idx="1"/>
            </p:cNvCxnSpPr>
            <p:nvPr/>
          </p:nvCxnSpPr>
          <p:spPr>
            <a:xfrm>
              <a:off x="4714240" y="778510"/>
              <a:ext cx="3241040" cy="4787900"/>
            </a:xfrm>
            <a:prstGeom prst="bentConnector3">
              <a:avLst>
                <a:gd name="adj1" fmla="val 24656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6" name="Shape 312"/>
            <p:cNvCxnSpPr>
              <a:endCxn id="116" idx="1"/>
            </p:cNvCxnSpPr>
            <p:nvPr/>
          </p:nvCxnSpPr>
          <p:spPr>
            <a:xfrm>
              <a:off x="4714240" y="1073150"/>
              <a:ext cx="3241040" cy="5598160"/>
            </a:xfrm>
            <a:prstGeom prst="bentConnector3">
              <a:avLst>
                <a:gd name="adj1" fmla="val 40591"/>
              </a:avLst>
            </a:prstGeom>
            <a:ln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7" name="Shape 312"/>
            <p:cNvCxnSpPr>
              <a:endCxn id="115" idx="1"/>
            </p:cNvCxnSpPr>
            <p:nvPr/>
          </p:nvCxnSpPr>
          <p:spPr>
            <a:xfrm>
              <a:off x="4714240" y="1073150"/>
              <a:ext cx="3241040" cy="5229860"/>
            </a:xfrm>
            <a:prstGeom prst="bentConnector3">
              <a:avLst>
                <a:gd name="adj1" fmla="val 40752"/>
              </a:avLst>
            </a:prstGeom>
            <a:ln>
              <a:prstDash val="sys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Elbow Connector 108"/>
            <p:cNvCxnSpPr/>
            <p:nvPr/>
          </p:nvCxnSpPr>
          <p:spPr>
            <a:xfrm flipV="1">
              <a:off x="883920" y="1662430"/>
              <a:ext cx="3167380" cy="128905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3" name="Elbow Connector 112"/>
            <p:cNvCxnSpPr>
              <a:stCxn id="101" idx="3"/>
            </p:cNvCxnSpPr>
            <p:nvPr/>
          </p:nvCxnSpPr>
          <p:spPr>
            <a:xfrm flipV="1">
              <a:off x="883920" y="2546350"/>
              <a:ext cx="3167380" cy="1915160"/>
            </a:xfrm>
            <a:prstGeom prst="bentConnector3">
              <a:avLst>
                <a:gd name="adj1" fmla="val 2726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Elbow Connector 139"/>
            <p:cNvCxnSpPr>
              <a:stCxn id="144" idx="3"/>
            </p:cNvCxnSpPr>
            <p:nvPr/>
          </p:nvCxnSpPr>
          <p:spPr>
            <a:xfrm flipV="1">
              <a:off x="883920" y="1662430"/>
              <a:ext cx="3167380" cy="467741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44" name="Rectangle 143"/>
            <p:cNvSpPr/>
            <p:nvPr/>
          </p:nvSpPr>
          <p:spPr>
            <a:xfrm>
              <a:off x="294640" y="6266180"/>
              <a:ext cx="589280" cy="1473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 smtClean="0"/>
            </a:p>
          </p:txBody>
        </p:sp>
      </p:grpSp>
      <p:sp>
        <p:nvSpPr>
          <p:cNvPr id="111" name="Rectangle 110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</a:t>
            </a:r>
            <a:r>
              <a:rPr lang="en-US" sz="1200" b="1" dirty="0" smtClean="0"/>
              <a:t>SEL/APL with Massachusetts Early Learning Guidelines for 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457200" y="479854"/>
            <a:ext cx="8229600" cy="6301946"/>
            <a:chOff x="152400" y="381000"/>
            <a:chExt cx="8458200" cy="6477000"/>
          </a:xfrm>
        </p:grpSpPr>
        <p:grpSp>
          <p:nvGrpSpPr>
            <p:cNvPr id="165" name="Group 164"/>
            <p:cNvGrpSpPr/>
            <p:nvPr/>
          </p:nvGrpSpPr>
          <p:grpSpPr>
            <a:xfrm>
              <a:off x="228600" y="381000"/>
              <a:ext cx="838200" cy="3733800"/>
              <a:chOff x="228600" y="0"/>
              <a:chExt cx="838200" cy="3733800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228600" y="0"/>
                <a:ext cx="838200" cy="3733800"/>
                <a:chOff x="457200" y="76200"/>
                <a:chExt cx="838200" cy="3733800"/>
              </a:xfrm>
            </p:grpSpPr>
            <p:sp>
              <p:nvSpPr>
                <p:cNvPr id="101" name="Rectangle 100"/>
                <p:cNvSpPr/>
                <p:nvPr/>
              </p:nvSpPr>
              <p:spPr>
                <a:xfrm>
                  <a:off x="457200" y="76200"/>
                  <a:ext cx="838200" cy="3733800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533400" y="1524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</a:t>
                  </a:r>
                  <a:endParaRPr lang="en-US" sz="1400" dirty="0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533400" y="4572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SEL </a:t>
                  </a:r>
                  <a:r>
                    <a:rPr lang="en-US" sz="1400" dirty="0" smtClean="0"/>
                    <a:t>2</a:t>
                  </a:r>
                  <a:endParaRPr lang="en-US" sz="1400" dirty="0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533400" y="7620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3</a:t>
                  </a:r>
                  <a:endParaRPr lang="en-US" sz="1400" dirty="0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533400" y="10668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4</a:t>
                  </a:r>
                  <a:endParaRPr lang="en-US" sz="1400" dirty="0"/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533400" y="13716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5</a:t>
                  </a:r>
                  <a:endParaRPr lang="en-US" sz="1400" dirty="0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533400" y="16764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6</a:t>
                  </a:r>
                  <a:endParaRPr lang="en-US" sz="1400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533400" y="22860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8</a:t>
                  </a:r>
                  <a:endParaRPr lang="en-US" sz="1400" dirty="0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533400" y="25908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9</a:t>
                  </a:r>
                  <a:endParaRPr lang="en-US" sz="1400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533400" y="28956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10</a:t>
                  </a:r>
                  <a:endParaRPr lang="en-US" sz="1400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533400" y="32004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11</a:t>
                  </a:r>
                  <a:endParaRPr lang="en-US" sz="1400" dirty="0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533400" y="35052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12</a:t>
                  </a:r>
                  <a:endParaRPr lang="en-US" sz="1400" dirty="0"/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304800" y="1905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6400800" y="457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00800" y="2057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LC4</a:t>
              </a:r>
              <a:endParaRPr lang="en-US" sz="14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00800" y="2590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LC5</a:t>
              </a:r>
              <a:endParaRPr lang="en-US" sz="14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400800" y="1524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LC3</a:t>
              </a:r>
              <a:endParaRPr lang="en-US" sz="1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00800" y="3124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LC6</a:t>
              </a:r>
              <a:endParaRPr lang="en-US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00800" y="4191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LC8</a:t>
              </a:r>
              <a:endParaRPr lang="en-US" sz="14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00800" y="4724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LC9</a:t>
              </a:r>
              <a:endParaRPr lang="en-US" sz="1200" dirty="0" smtClean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00800" y="3657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LC7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400800" y="990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LC2</a:t>
              </a:r>
              <a:endParaRPr lang="en-US" sz="14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00800" y="5257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LC10</a:t>
              </a:r>
              <a:endParaRPr lang="en-US" sz="1200" dirty="0" smtClean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400800" y="5791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LC11</a:t>
              </a:r>
              <a:endParaRPr lang="en-US" sz="1200" dirty="0" smtClean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400800" y="6324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LC12</a:t>
              </a:r>
              <a:endParaRPr lang="en-US" sz="1200" dirty="0" smtClean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001000" y="685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LC13</a:t>
              </a:r>
              <a:endParaRPr lang="en-US" sz="1200" dirty="0" smtClean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01000" y="1219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LC14</a:t>
              </a:r>
              <a:endParaRPr lang="en-US" sz="1200" dirty="0" smtClean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001000" y="1752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LC15</a:t>
              </a:r>
              <a:endParaRPr lang="en-US" sz="1200" dirty="0" smtClean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001000" y="2286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LC16</a:t>
              </a:r>
              <a:endParaRPr lang="en-US" sz="1200" dirty="0" smtClean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001000" y="2819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LC17</a:t>
              </a:r>
              <a:endParaRPr lang="en-US" sz="1200" dirty="0" smtClean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001000" y="3352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LC18</a:t>
              </a:r>
              <a:endParaRPr lang="en-US" sz="1200" dirty="0" smtClean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001000" y="3886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LC19</a:t>
              </a:r>
              <a:endParaRPr lang="en-US" sz="1200" dirty="0" smtClean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001000" y="4419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LC20</a:t>
              </a:r>
              <a:endParaRPr lang="en-US" sz="1200" dirty="0" smtClean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01000" y="4953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LC21</a:t>
              </a:r>
              <a:endParaRPr lang="en-US" sz="12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001000" y="5486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LC22</a:t>
              </a:r>
              <a:endParaRPr lang="en-US" sz="1200" dirty="0" smtClean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001000" y="6019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smtClean="0"/>
                <a:t>LC23</a:t>
              </a:r>
              <a:endParaRPr lang="en-US" sz="1200" dirty="0" smtClean="0"/>
            </a:p>
          </p:txBody>
        </p:sp>
        <p:cxnSp>
          <p:nvCxnSpPr>
            <p:cNvPr id="69" name="Elbow Connector 68"/>
            <p:cNvCxnSpPr>
              <a:endCxn id="26" idx="1"/>
            </p:cNvCxnSpPr>
            <p:nvPr/>
          </p:nvCxnSpPr>
          <p:spPr>
            <a:xfrm flipV="1">
              <a:off x="990600" y="571500"/>
              <a:ext cx="5410200" cy="18288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lbow Connector 70"/>
            <p:cNvCxnSpPr>
              <a:endCxn id="34" idx="1"/>
            </p:cNvCxnSpPr>
            <p:nvPr/>
          </p:nvCxnSpPr>
          <p:spPr>
            <a:xfrm flipV="1">
              <a:off x="990600" y="1104900"/>
              <a:ext cx="5410200" cy="1295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endCxn id="27" idx="1"/>
            </p:cNvCxnSpPr>
            <p:nvPr/>
          </p:nvCxnSpPr>
          <p:spPr>
            <a:xfrm flipV="1">
              <a:off x="990600" y="2171700"/>
              <a:ext cx="5410200" cy="228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lbow Connector 74"/>
            <p:cNvCxnSpPr>
              <a:stCxn id="29" idx="1"/>
            </p:cNvCxnSpPr>
            <p:nvPr/>
          </p:nvCxnSpPr>
          <p:spPr>
            <a:xfrm rot="10800000" flipV="1">
              <a:off x="990600" y="1638300"/>
              <a:ext cx="5410200" cy="762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endCxn id="28" idx="1"/>
            </p:cNvCxnSpPr>
            <p:nvPr/>
          </p:nvCxnSpPr>
          <p:spPr>
            <a:xfrm>
              <a:off x="990600" y="2400300"/>
              <a:ext cx="5410200" cy="3048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30" idx="1"/>
            </p:cNvCxnSpPr>
            <p:nvPr/>
          </p:nvCxnSpPr>
          <p:spPr>
            <a:xfrm rot="10800000">
              <a:off x="990600" y="2400300"/>
              <a:ext cx="5410200" cy="8382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lbow Connector 80"/>
            <p:cNvCxnSpPr>
              <a:endCxn id="33" idx="1"/>
            </p:cNvCxnSpPr>
            <p:nvPr/>
          </p:nvCxnSpPr>
          <p:spPr>
            <a:xfrm>
              <a:off x="990600" y="2400300"/>
              <a:ext cx="5410200" cy="1371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endCxn id="31" idx="1"/>
            </p:cNvCxnSpPr>
            <p:nvPr/>
          </p:nvCxnSpPr>
          <p:spPr>
            <a:xfrm>
              <a:off x="990600" y="2400300"/>
              <a:ext cx="5410200" cy="1905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endCxn id="32" idx="1"/>
            </p:cNvCxnSpPr>
            <p:nvPr/>
          </p:nvCxnSpPr>
          <p:spPr>
            <a:xfrm>
              <a:off x="990600" y="2400300"/>
              <a:ext cx="5410200" cy="2438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4" name="Group 113"/>
            <p:cNvGrpSpPr/>
            <p:nvPr/>
          </p:nvGrpSpPr>
          <p:grpSpPr>
            <a:xfrm>
              <a:off x="152400" y="4191000"/>
              <a:ext cx="1828800" cy="2667000"/>
              <a:chOff x="76200" y="3886200"/>
              <a:chExt cx="1828800" cy="2667000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76200" y="3886200"/>
                <a:ext cx="1828800" cy="26670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123"/>
              <p:cNvGrpSpPr/>
              <p:nvPr/>
            </p:nvGrpSpPr>
            <p:grpSpPr>
              <a:xfrm>
                <a:off x="228600" y="3962400"/>
                <a:ext cx="1524000" cy="2514600"/>
                <a:chOff x="228600" y="3962400"/>
                <a:chExt cx="1524000" cy="2514600"/>
              </a:xfrm>
            </p:grpSpPr>
            <p:sp>
              <p:nvSpPr>
                <p:cNvPr id="117" name="Rectangle 116"/>
                <p:cNvSpPr/>
                <p:nvPr/>
              </p:nvSpPr>
              <p:spPr>
                <a:xfrm>
                  <a:off x="228600" y="3962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1: </a:t>
                  </a:r>
                  <a:r>
                    <a:rPr lang="en-US" sz="1200" dirty="0" smtClean="0"/>
                    <a:t>Initiative</a:t>
                  </a:r>
                  <a:endParaRPr lang="en-US" sz="1400" dirty="0"/>
                </a:p>
              </p:txBody>
            </p:sp>
            <p:sp>
              <p:nvSpPr>
                <p:cNvPr id="118" name="Rectangle 117"/>
                <p:cNvSpPr/>
                <p:nvPr/>
              </p:nvSpPr>
              <p:spPr>
                <a:xfrm>
                  <a:off x="228600" y="42672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2: </a:t>
                  </a:r>
                  <a:r>
                    <a:rPr lang="en-US" sz="1200" dirty="0" smtClean="0"/>
                    <a:t>Curiosity</a:t>
                  </a:r>
                  <a:endParaRPr lang="en-US" sz="1400" dirty="0"/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228600" y="49530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4: </a:t>
                  </a:r>
                  <a:r>
                    <a:rPr lang="en-US" sz="1200" dirty="0" smtClean="0"/>
                    <a:t>Creativity</a:t>
                  </a:r>
                  <a:endParaRPr lang="en-US" sz="1400" dirty="0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228600" y="52578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5: </a:t>
                  </a:r>
                  <a:r>
                    <a:rPr lang="en-US" sz="1200" dirty="0" smtClean="0"/>
                    <a:t>Cooperation</a:t>
                  </a:r>
                  <a:endParaRPr lang="en-US" sz="1350" dirty="0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228600" y="59436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7: </a:t>
                  </a:r>
                  <a:r>
                    <a:rPr lang="en-US" sz="1200" dirty="0" smtClean="0"/>
                    <a:t>Organization</a:t>
                  </a:r>
                  <a:endParaRPr lang="en-US" sz="1400" dirty="0"/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228600" y="6248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8: </a:t>
                  </a:r>
                  <a:r>
                    <a:rPr lang="en-US" sz="1200" dirty="0" smtClean="0"/>
                    <a:t>Memory</a:t>
                  </a:r>
                  <a:endParaRPr lang="en-US" sz="1400" dirty="0"/>
                </a:p>
              </p:txBody>
            </p:sp>
            <p:grpSp>
              <p:nvGrpSpPr>
                <p:cNvPr id="123" name="Group 71"/>
                <p:cNvGrpSpPr/>
                <p:nvPr/>
              </p:nvGrpSpPr>
              <p:grpSpPr>
                <a:xfrm>
                  <a:off x="228600" y="4572000"/>
                  <a:ext cx="1524000" cy="304800"/>
                  <a:chOff x="1524000" y="1295400"/>
                  <a:chExt cx="1524000" cy="304800"/>
                </a:xfrm>
              </p:grpSpPr>
              <p:sp>
                <p:nvSpPr>
                  <p:cNvPr id="127" name="Rectangle 126"/>
                  <p:cNvSpPr/>
                  <p:nvPr/>
                </p:nvSpPr>
                <p:spPr>
                  <a:xfrm>
                    <a:off x="1524000" y="12954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3: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28" name="Rectangle 127"/>
                  <p:cNvSpPr/>
                  <p:nvPr/>
                </p:nvSpPr>
                <p:spPr>
                  <a:xfrm>
                    <a:off x="2057400" y="12954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Persistence  &amp; </a:t>
                    </a:r>
                  </a:p>
                  <a:p>
                    <a:pPr algn="ctr"/>
                    <a:r>
                      <a:rPr lang="en-US" sz="900" dirty="0" smtClean="0"/>
                      <a:t>Engagement</a:t>
                    </a:r>
                    <a:endParaRPr lang="en-US" sz="900" dirty="0"/>
                  </a:p>
                </p:txBody>
              </p:sp>
            </p:grpSp>
            <p:grpSp>
              <p:nvGrpSpPr>
                <p:cNvPr id="124" name="Group 77"/>
                <p:cNvGrpSpPr/>
                <p:nvPr/>
              </p:nvGrpSpPr>
              <p:grpSpPr>
                <a:xfrm>
                  <a:off x="228600" y="5562600"/>
                  <a:ext cx="1524000" cy="304800"/>
                  <a:chOff x="1524000" y="4419600"/>
                  <a:chExt cx="1524000" cy="304800"/>
                </a:xfrm>
              </p:grpSpPr>
              <p:sp>
                <p:nvSpPr>
                  <p:cNvPr id="125" name="Rectangle 124"/>
                  <p:cNvSpPr/>
                  <p:nvPr/>
                </p:nvSpPr>
                <p:spPr>
                  <a:xfrm>
                    <a:off x="1524000" y="44196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6: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26" name="Rectangle 125"/>
                  <p:cNvSpPr/>
                  <p:nvPr/>
                </p:nvSpPr>
                <p:spPr>
                  <a:xfrm>
                    <a:off x="2057400" y="44196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Problem</a:t>
                    </a:r>
                  </a:p>
                  <a:p>
                    <a:pPr algn="ctr"/>
                    <a:r>
                      <a:rPr lang="en-US" sz="900" dirty="0" smtClean="0"/>
                      <a:t>Solving</a:t>
                    </a:r>
                    <a:endParaRPr lang="en-US" sz="900" dirty="0"/>
                  </a:p>
                </p:txBody>
              </p:sp>
            </p:grpSp>
          </p:grpSp>
        </p:grpSp>
        <p:cxnSp>
          <p:nvCxnSpPr>
            <p:cNvPr id="167" name="Elbow Connector 166"/>
            <p:cNvCxnSpPr>
              <a:stCxn id="57" idx="1"/>
            </p:cNvCxnSpPr>
            <p:nvPr/>
          </p:nvCxnSpPr>
          <p:spPr>
            <a:xfrm rot="10800000" flipV="1">
              <a:off x="1828800" y="800100"/>
              <a:ext cx="6172200" cy="5867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9" name="Elbow Connector 168"/>
            <p:cNvCxnSpPr>
              <a:endCxn id="59" idx="1"/>
            </p:cNvCxnSpPr>
            <p:nvPr/>
          </p:nvCxnSpPr>
          <p:spPr>
            <a:xfrm flipV="1">
              <a:off x="1828800" y="1866900"/>
              <a:ext cx="6172200" cy="3162300"/>
            </a:xfrm>
            <a:prstGeom prst="bentConnector3">
              <a:avLst>
                <a:gd name="adj1" fmla="val 15079"/>
              </a:avLst>
            </a:prstGeom>
            <a:ln>
              <a:prstDash val="dashDot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3" name="Elbow Connector 172"/>
            <p:cNvCxnSpPr>
              <a:stCxn id="60" idx="1"/>
            </p:cNvCxnSpPr>
            <p:nvPr/>
          </p:nvCxnSpPr>
          <p:spPr>
            <a:xfrm rot="10800000" flipV="1">
              <a:off x="1828800" y="2400300"/>
              <a:ext cx="6172200" cy="2286000"/>
            </a:xfrm>
            <a:prstGeom prst="bentConnector3">
              <a:avLst>
                <a:gd name="adj1" fmla="val 33245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6" name="Elbow Connector 175"/>
            <p:cNvCxnSpPr>
              <a:endCxn id="61" idx="1"/>
            </p:cNvCxnSpPr>
            <p:nvPr/>
          </p:nvCxnSpPr>
          <p:spPr>
            <a:xfrm flipV="1">
              <a:off x="1828800" y="2933700"/>
              <a:ext cx="6172200" cy="37338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8" name="Elbow Connector 177"/>
            <p:cNvCxnSpPr>
              <a:stCxn id="62" idx="1"/>
            </p:cNvCxnSpPr>
            <p:nvPr/>
          </p:nvCxnSpPr>
          <p:spPr>
            <a:xfrm rot="10800000" flipV="1">
              <a:off x="1828800" y="3467100"/>
              <a:ext cx="6172200" cy="1219200"/>
            </a:xfrm>
            <a:prstGeom prst="bentConnector3">
              <a:avLst>
                <a:gd name="adj1" fmla="val 33245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4" name="Rectangle 73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</a:t>
            </a:r>
            <a:r>
              <a:rPr lang="en-US" sz="1200" b="1" dirty="0" smtClean="0"/>
              <a:t>SEL/APL with Massachusetts Early Learning Guidelines for 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914400" y="499110"/>
            <a:ext cx="7391400" cy="6282690"/>
            <a:chOff x="762000" y="76200"/>
            <a:chExt cx="7620000" cy="6477000"/>
          </a:xfrm>
        </p:grpSpPr>
        <p:grpSp>
          <p:nvGrpSpPr>
            <p:cNvPr id="260" name="Group 259"/>
            <p:cNvGrpSpPr/>
            <p:nvPr/>
          </p:nvGrpSpPr>
          <p:grpSpPr>
            <a:xfrm>
              <a:off x="3657600" y="3886200"/>
              <a:ext cx="1828800" cy="2667000"/>
              <a:chOff x="3352800" y="2667000"/>
              <a:chExt cx="1828800" cy="2667000"/>
            </a:xfrm>
          </p:grpSpPr>
          <p:grpSp>
            <p:nvGrpSpPr>
              <p:cNvPr id="242" name="Group 241"/>
              <p:cNvGrpSpPr/>
              <p:nvPr/>
            </p:nvGrpSpPr>
            <p:grpSpPr>
              <a:xfrm>
                <a:off x="3352800" y="2667000"/>
                <a:ext cx="1828800" cy="2667000"/>
                <a:chOff x="5410200" y="4038600"/>
                <a:chExt cx="1828800" cy="2667000"/>
              </a:xfrm>
            </p:grpSpPr>
            <p:grpSp>
              <p:nvGrpSpPr>
                <p:cNvPr id="207" name="Group 206"/>
                <p:cNvGrpSpPr/>
                <p:nvPr/>
              </p:nvGrpSpPr>
              <p:grpSpPr>
                <a:xfrm>
                  <a:off x="5410200" y="4038600"/>
                  <a:ext cx="1828800" cy="2667000"/>
                  <a:chOff x="152400" y="3962400"/>
                  <a:chExt cx="1828800" cy="2667000"/>
                </a:xfrm>
              </p:grpSpPr>
              <p:grpSp>
                <p:nvGrpSpPr>
                  <p:cNvPr id="158" name="Group 157"/>
                  <p:cNvGrpSpPr/>
                  <p:nvPr/>
                </p:nvGrpSpPr>
                <p:grpSpPr>
                  <a:xfrm>
                    <a:off x="152400" y="3962400"/>
                    <a:ext cx="1828800" cy="2667000"/>
                    <a:chOff x="76200" y="3886200"/>
                    <a:chExt cx="1828800" cy="2667000"/>
                  </a:xfrm>
                </p:grpSpPr>
                <p:sp>
                  <p:nvSpPr>
                    <p:cNvPr id="159" name="Rectangle 158"/>
                    <p:cNvSpPr/>
                    <p:nvPr/>
                  </p:nvSpPr>
                  <p:spPr>
                    <a:xfrm>
                      <a:off x="76200" y="3886200"/>
                      <a:ext cx="1828800" cy="2667000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0" name="Group 123"/>
                    <p:cNvGrpSpPr/>
                    <p:nvPr/>
                  </p:nvGrpSpPr>
                  <p:grpSpPr>
                    <a:xfrm>
                      <a:off x="228600" y="3962400"/>
                      <a:ext cx="1524000" cy="2209800"/>
                      <a:chOff x="228600" y="3962400"/>
                      <a:chExt cx="1524000" cy="2209800"/>
                    </a:xfrm>
                  </p:grpSpPr>
                  <p:sp>
                    <p:nvSpPr>
                      <p:cNvPr id="161" name="Rectangle 160"/>
                      <p:cNvSpPr/>
                      <p:nvPr/>
                    </p:nvSpPr>
                    <p:spPr>
                      <a:xfrm>
                        <a:off x="228600" y="3962400"/>
                        <a:ext cx="1524000" cy="22860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2">
                          <a:shade val="50000"/>
                        </a:schemeClr>
                      </a:lnRef>
                      <a:fillRef idx="1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400" dirty="0" smtClean="0"/>
                          <a:t>APL 1: </a:t>
                        </a:r>
                        <a:r>
                          <a:rPr lang="en-US" sz="1200" dirty="0" smtClean="0"/>
                          <a:t>Initiative</a:t>
                        </a:r>
                        <a:endParaRPr lang="en-US" sz="1400" dirty="0"/>
                      </a:p>
                    </p:txBody>
                  </p:sp>
                  <p:sp>
                    <p:nvSpPr>
                      <p:cNvPr id="163" name="Rectangle 162"/>
                      <p:cNvSpPr/>
                      <p:nvPr/>
                    </p:nvSpPr>
                    <p:spPr>
                      <a:xfrm>
                        <a:off x="228600" y="4953000"/>
                        <a:ext cx="1524000" cy="22860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400" dirty="0" smtClean="0"/>
                          <a:t>APL 4: </a:t>
                        </a:r>
                        <a:r>
                          <a:rPr lang="en-US" sz="1200" dirty="0" smtClean="0"/>
                          <a:t>Creativity</a:t>
                        </a:r>
                        <a:endParaRPr lang="en-US" sz="1400" dirty="0"/>
                      </a:p>
                    </p:txBody>
                  </p:sp>
                  <p:sp>
                    <p:nvSpPr>
                      <p:cNvPr id="164" name="Rectangle 163"/>
                      <p:cNvSpPr/>
                      <p:nvPr/>
                    </p:nvSpPr>
                    <p:spPr>
                      <a:xfrm>
                        <a:off x="228600" y="5257800"/>
                        <a:ext cx="1524000" cy="22860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400" dirty="0" smtClean="0"/>
                          <a:t>APL 5: </a:t>
                        </a:r>
                        <a:r>
                          <a:rPr lang="en-US" sz="1200" dirty="0" smtClean="0"/>
                          <a:t>Cooperation</a:t>
                        </a:r>
                        <a:endParaRPr lang="en-US" sz="1350" dirty="0"/>
                      </a:p>
                    </p:txBody>
                  </p:sp>
                  <p:sp>
                    <p:nvSpPr>
                      <p:cNvPr id="165" name="Rectangle 164"/>
                      <p:cNvSpPr/>
                      <p:nvPr/>
                    </p:nvSpPr>
                    <p:spPr>
                      <a:xfrm>
                        <a:off x="228600" y="5943600"/>
                        <a:ext cx="1524000" cy="22860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3">
                          <a:shade val="50000"/>
                        </a:schemeClr>
                      </a:lnRef>
                      <a:fillRef idx="1">
                        <a:schemeClr val="accent3"/>
                      </a:fillRef>
                      <a:effectRef idx="0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400" dirty="0" smtClean="0"/>
                          <a:t>APL 7: </a:t>
                        </a:r>
                        <a:r>
                          <a:rPr lang="en-US" sz="1200" dirty="0" smtClean="0"/>
                          <a:t>Organization</a:t>
                        </a:r>
                        <a:endParaRPr lang="en-US" sz="1400" dirty="0"/>
                      </a:p>
                    </p:txBody>
                  </p:sp>
                  <p:grpSp>
                    <p:nvGrpSpPr>
                      <p:cNvPr id="167" name="Group 71"/>
                      <p:cNvGrpSpPr/>
                      <p:nvPr/>
                    </p:nvGrpSpPr>
                    <p:grpSpPr>
                      <a:xfrm>
                        <a:off x="228600" y="4572000"/>
                        <a:ext cx="1524000" cy="304800"/>
                        <a:chOff x="1524000" y="1295400"/>
                        <a:chExt cx="1524000" cy="304800"/>
                      </a:xfrm>
                    </p:grpSpPr>
                    <p:sp>
                      <p:nvSpPr>
                        <p:cNvPr id="171" name="Rectangle 170"/>
                        <p:cNvSpPr/>
                        <p:nvPr/>
                      </p:nvSpPr>
                      <p:spPr>
                        <a:xfrm>
                          <a:off x="1524000" y="1295400"/>
                          <a:ext cx="1524000" cy="304800"/>
                        </a:xfrm>
                        <a:prstGeom prst="rect">
                          <a:avLst/>
                        </a:prstGeom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t"/>
                        <a:lstStyle/>
                        <a:p>
                          <a:r>
                            <a:rPr lang="en-US" sz="1400" dirty="0" smtClean="0"/>
                            <a:t>APL 3:</a:t>
                          </a:r>
                        </a:p>
                        <a:p>
                          <a:pPr algn="ctr"/>
                          <a:endParaRPr lang="en-US" sz="1400" dirty="0"/>
                        </a:p>
                      </p:txBody>
                    </p:sp>
                    <p:sp>
                      <p:nvSpPr>
                        <p:cNvPr id="172" name="Rectangle 171"/>
                        <p:cNvSpPr/>
                        <p:nvPr/>
                      </p:nvSpPr>
                      <p:spPr>
                        <a:xfrm>
                          <a:off x="2057400" y="1295400"/>
                          <a:ext cx="990600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accent4">
                            <a:shade val="50000"/>
                          </a:schemeClr>
                        </a:lnRef>
                        <a:fillRef idx="1">
                          <a:schemeClr val="accent4"/>
                        </a:fillRef>
                        <a:effectRef idx="0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900" dirty="0" smtClean="0"/>
                            <a:t>Persistence  &amp; </a:t>
                          </a:r>
                        </a:p>
                        <a:p>
                          <a:pPr algn="ctr"/>
                          <a:r>
                            <a:rPr lang="en-US" sz="900" dirty="0" smtClean="0"/>
                            <a:t>Engagement</a:t>
                          </a:r>
                          <a:endParaRPr lang="en-US" sz="900" dirty="0"/>
                        </a:p>
                      </p:txBody>
                    </p:sp>
                  </p:grpSp>
                  <p:sp>
                    <p:nvSpPr>
                      <p:cNvPr id="170" name="Rectangle 169"/>
                      <p:cNvSpPr/>
                      <p:nvPr/>
                    </p:nvSpPr>
                    <p:spPr>
                      <a:xfrm>
                        <a:off x="762000" y="5562600"/>
                        <a:ext cx="9906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900" dirty="0" smtClean="0"/>
                          <a:t>Problem</a:t>
                        </a:r>
                      </a:p>
                      <a:p>
                        <a:pPr algn="ctr"/>
                        <a:r>
                          <a:rPr lang="en-US" sz="900" dirty="0" smtClean="0"/>
                          <a:t>Solving</a:t>
                        </a:r>
                        <a:endParaRPr lang="en-US" sz="900" dirty="0"/>
                      </a:p>
                    </p:txBody>
                  </p:sp>
                </p:grpSp>
              </p:grpSp>
              <p:sp>
                <p:nvSpPr>
                  <p:cNvPr id="29" name="Rectangle 28"/>
                  <p:cNvSpPr/>
                  <p:nvPr/>
                </p:nvSpPr>
                <p:spPr>
                  <a:xfrm>
                    <a:off x="304800" y="6324600"/>
                    <a:ext cx="1524000" cy="2286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APL 8: </a:t>
                    </a:r>
                    <a:r>
                      <a:rPr lang="en-US" sz="1200" dirty="0" smtClean="0"/>
                      <a:t>Memory</a:t>
                    </a:r>
                    <a:endParaRPr lang="en-US" sz="1400" dirty="0"/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5562600" y="5715000"/>
                  <a:ext cx="1524000" cy="3048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r>
                    <a:rPr lang="en-US" sz="1400" dirty="0" smtClean="0"/>
                    <a:t>APL 6:</a:t>
                  </a:r>
                </a:p>
                <a:p>
                  <a:pPr algn="ctr"/>
                  <a:endParaRPr lang="en-US" sz="1400" dirty="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096000" y="5715000"/>
                  <a:ext cx="990600" cy="3048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/>
                    <a:t>Problem</a:t>
                  </a:r>
                </a:p>
                <a:p>
                  <a:pPr algn="ctr"/>
                  <a:r>
                    <a:rPr lang="en-US" sz="900" dirty="0" smtClean="0"/>
                    <a:t>Solving</a:t>
                  </a:r>
                  <a:endParaRPr lang="en-US" sz="900" dirty="0"/>
                </a:p>
              </p:txBody>
            </p:sp>
          </p:grpSp>
          <p:sp>
            <p:nvSpPr>
              <p:cNvPr id="23" name="Rectangle 22"/>
              <p:cNvSpPr/>
              <p:nvPr/>
            </p:nvSpPr>
            <p:spPr>
              <a:xfrm>
                <a:off x="3505200" y="3048000"/>
                <a:ext cx="1524000" cy="22860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APL 2: </a:t>
                </a:r>
                <a:r>
                  <a:rPr lang="en-US" sz="1200" dirty="0" smtClean="0"/>
                  <a:t>Curiosity</a:t>
                </a:r>
                <a:endParaRPr lang="en-US" sz="140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762000" y="609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</a:t>
              </a:r>
              <a:endParaRPr lang="en-US" sz="1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62000" y="1143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62000" y="2743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</a:t>
              </a:r>
              <a:endParaRPr lang="en-US" sz="1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2000" y="3276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</a:t>
              </a:r>
              <a:endParaRPr lang="en-US" sz="1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62000" y="2209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</a:t>
              </a:r>
              <a:endParaRPr lang="en-US" sz="14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62000" y="3810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CD8</a:t>
              </a:r>
              <a:endParaRPr lang="en-US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62000" y="4876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CD10</a:t>
              </a:r>
              <a:endParaRPr lang="en-US" sz="14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62000" y="5410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CD11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62000" y="4343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CD9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62000" y="1676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</a:t>
              </a:r>
              <a:endParaRPr lang="en-US" sz="14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752600" y="914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CD12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752600" y="1447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CD13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52600" y="1981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CD14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752600" y="2514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CD15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2600" y="3048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CD16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52600" y="3581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CD17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52600" y="4114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CD18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752600" y="4648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CD19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2600" y="5181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CD20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752600" y="5715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CD21</a:t>
              </a:r>
              <a:endParaRPr lang="en-US" sz="14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781800" y="685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CD22</a:t>
              </a:r>
              <a:endParaRPr lang="en-US" sz="14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781800" y="2819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CD26</a:t>
              </a:r>
              <a:endParaRPr lang="en-US" sz="14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781800" y="3352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CD27</a:t>
              </a:r>
              <a:endParaRPr lang="en-US" sz="14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781800" y="1752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CD24</a:t>
              </a:r>
              <a:endParaRPr lang="en-US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781800" y="3886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CD28</a:t>
              </a:r>
              <a:endParaRPr lang="en-US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781800" y="4953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CD30</a:t>
              </a:r>
              <a:endParaRPr lang="en-US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781800" y="5486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CD31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781800" y="4419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CD29</a:t>
              </a:r>
              <a:endParaRPr lang="en-US" sz="14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781800" y="1219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CD23</a:t>
              </a:r>
              <a:endParaRPr lang="en-US" sz="14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772400" y="914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CD32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772400" y="1447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CD33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772400" y="1981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CD34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772400" y="2514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CD35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772400" y="3048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CD36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781800" y="2286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CD25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772400" y="3581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CD37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772400" y="4114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CD38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772400" y="4648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CD39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7772400" y="5181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CD40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7772400" y="5715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CD41</a:t>
              </a:r>
            </a:p>
          </p:txBody>
        </p:sp>
        <p:cxnSp>
          <p:nvCxnSpPr>
            <p:cNvPr id="63" name="Elbow Connector 62"/>
            <p:cNvCxnSpPr>
              <a:stCxn id="21" idx="3"/>
              <a:endCxn id="29" idx="1"/>
            </p:cNvCxnSpPr>
            <p:nvPr/>
          </p:nvCxnSpPr>
          <p:spPr>
            <a:xfrm>
              <a:off x="1371600" y="2324100"/>
              <a:ext cx="2438400" cy="4038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5" name="Elbow Connector 64"/>
            <p:cNvCxnSpPr>
              <a:stCxn id="19" idx="3"/>
              <a:endCxn id="29" idx="1"/>
            </p:cNvCxnSpPr>
            <p:nvPr/>
          </p:nvCxnSpPr>
          <p:spPr>
            <a:xfrm>
              <a:off x="1371600" y="2857500"/>
              <a:ext cx="2438400" cy="35052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Elbow Connector 66"/>
            <p:cNvCxnSpPr>
              <a:stCxn id="20" idx="3"/>
              <a:endCxn id="29" idx="1"/>
            </p:cNvCxnSpPr>
            <p:nvPr/>
          </p:nvCxnSpPr>
          <p:spPr>
            <a:xfrm>
              <a:off x="1371600" y="3390900"/>
              <a:ext cx="2438400" cy="29718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9" name="Elbow Connector 68"/>
            <p:cNvCxnSpPr>
              <a:stCxn id="30" idx="3"/>
              <a:endCxn id="29" idx="1"/>
            </p:cNvCxnSpPr>
            <p:nvPr/>
          </p:nvCxnSpPr>
          <p:spPr>
            <a:xfrm>
              <a:off x="1371600" y="3924300"/>
              <a:ext cx="2438400" cy="2438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1" name="Elbow Connector 70"/>
            <p:cNvCxnSpPr>
              <a:stCxn id="33" idx="3"/>
              <a:endCxn id="29" idx="1"/>
            </p:cNvCxnSpPr>
            <p:nvPr/>
          </p:nvCxnSpPr>
          <p:spPr>
            <a:xfrm>
              <a:off x="1371600" y="4457700"/>
              <a:ext cx="2438400" cy="1905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31" idx="3"/>
              <a:endCxn id="29" idx="1"/>
            </p:cNvCxnSpPr>
            <p:nvPr/>
          </p:nvCxnSpPr>
          <p:spPr>
            <a:xfrm>
              <a:off x="1371600" y="4991100"/>
              <a:ext cx="2438400" cy="1371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5" name="Elbow Connector 74"/>
            <p:cNvCxnSpPr>
              <a:stCxn id="32" idx="3"/>
              <a:endCxn id="27" idx="1"/>
            </p:cNvCxnSpPr>
            <p:nvPr/>
          </p:nvCxnSpPr>
          <p:spPr>
            <a:xfrm>
              <a:off x="1371600" y="5524500"/>
              <a:ext cx="2438400" cy="1905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stCxn id="35" idx="3"/>
              <a:endCxn id="27" idx="1"/>
            </p:cNvCxnSpPr>
            <p:nvPr/>
          </p:nvCxnSpPr>
          <p:spPr>
            <a:xfrm>
              <a:off x="2362200" y="1028700"/>
              <a:ext cx="1447800" cy="46863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Elbow Connector 86"/>
            <p:cNvCxnSpPr>
              <a:stCxn id="38" idx="3"/>
              <a:endCxn id="27" idx="1"/>
            </p:cNvCxnSpPr>
            <p:nvPr/>
          </p:nvCxnSpPr>
          <p:spPr>
            <a:xfrm>
              <a:off x="2362200" y="1562100"/>
              <a:ext cx="1447800" cy="41529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" name="Elbow Connector 91"/>
            <p:cNvCxnSpPr>
              <a:stCxn id="39" idx="3"/>
              <a:endCxn id="27" idx="1"/>
            </p:cNvCxnSpPr>
            <p:nvPr/>
          </p:nvCxnSpPr>
          <p:spPr>
            <a:xfrm>
              <a:off x="2362200" y="2095500"/>
              <a:ext cx="1447800" cy="36195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Elbow Connector 93"/>
            <p:cNvCxnSpPr>
              <a:stCxn id="40" idx="3"/>
              <a:endCxn id="27" idx="1"/>
            </p:cNvCxnSpPr>
            <p:nvPr/>
          </p:nvCxnSpPr>
          <p:spPr>
            <a:xfrm>
              <a:off x="2362200" y="2628900"/>
              <a:ext cx="1447800" cy="30861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>
              <a:stCxn id="41" idx="3"/>
              <a:endCxn id="27" idx="1"/>
            </p:cNvCxnSpPr>
            <p:nvPr/>
          </p:nvCxnSpPr>
          <p:spPr>
            <a:xfrm>
              <a:off x="2362200" y="3162300"/>
              <a:ext cx="1447800" cy="25527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" name="Elbow Connector 101"/>
            <p:cNvCxnSpPr>
              <a:stCxn id="42" idx="3"/>
              <a:endCxn id="27" idx="1"/>
            </p:cNvCxnSpPr>
            <p:nvPr/>
          </p:nvCxnSpPr>
          <p:spPr>
            <a:xfrm>
              <a:off x="2362200" y="3695700"/>
              <a:ext cx="1447800" cy="20193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Elbow Connector 103"/>
            <p:cNvCxnSpPr>
              <a:stCxn id="43" idx="3"/>
              <a:endCxn id="27" idx="1"/>
            </p:cNvCxnSpPr>
            <p:nvPr/>
          </p:nvCxnSpPr>
          <p:spPr>
            <a:xfrm>
              <a:off x="2362200" y="4229100"/>
              <a:ext cx="1447800" cy="14859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6" name="Elbow Connector 105"/>
            <p:cNvCxnSpPr>
              <a:stCxn id="44" idx="3"/>
              <a:endCxn id="27" idx="1"/>
            </p:cNvCxnSpPr>
            <p:nvPr/>
          </p:nvCxnSpPr>
          <p:spPr>
            <a:xfrm>
              <a:off x="2362200" y="4762500"/>
              <a:ext cx="1447800" cy="9525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Elbow Connector 107"/>
            <p:cNvCxnSpPr>
              <a:stCxn id="45" idx="3"/>
              <a:endCxn id="27" idx="1"/>
            </p:cNvCxnSpPr>
            <p:nvPr/>
          </p:nvCxnSpPr>
          <p:spPr>
            <a:xfrm>
              <a:off x="2362200" y="5295900"/>
              <a:ext cx="1447800" cy="4191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Elbow Connector 121"/>
            <p:cNvCxnSpPr>
              <a:stCxn id="46" idx="3"/>
              <a:endCxn id="171" idx="1"/>
            </p:cNvCxnSpPr>
            <p:nvPr/>
          </p:nvCxnSpPr>
          <p:spPr>
            <a:xfrm flipV="1">
              <a:off x="2362200" y="4724400"/>
              <a:ext cx="1447800" cy="1104900"/>
            </a:xfrm>
            <a:prstGeom prst="bentConnector3">
              <a:avLst>
                <a:gd name="adj1" fmla="val 69222"/>
              </a:avLst>
            </a:prstGeom>
            <a:ln>
              <a:prstDash val="dashDot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Elbow Connector 124"/>
            <p:cNvCxnSpPr>
              <a:stCxn id="47" idx="1"/>
              <a:endCxn id="23" idx="3"/>
            </p:cNvCxnSpPr>
            <p:nvPr/>
          </p:nvCxnSpPr>
          <p:spPr>
            <a:xfrm rot="10800000" flipV="1">
              <a:off x="5334000" y="800100"/>
              <a:ext cx="1447800" cy="3581400"/>
            </a:xfrm>
            <a:prstGeom prst="bentConnector3">
              <a:avLst>
                <a:gd name="adj1" fmla="val 15728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Elbow Connector 126"/>
            <p:cNvCxnSpPr>
              <a:stCxn id="50" idx="1"/>
              <a:endCxn id="27" idx="3"/>
            </p:cNvCxnSpPr>
            <p:nvPr/>
          </p:nvCxnSpPr>
          <p:spPr>
            <a:xfrm rot="10800000" flipV="1">
              <a:off x="5334000" y="1866900"/>
              <a:ext cx="1447800" cy="38481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9" name="Elbow Connector 128"/>
            <p:cNvCxnSpPr>
              <a:stCxn id="54" idx="1"/>
              <a:endCxn id="23" idx="3"/>
            </p:cNvCxnSpPr>
            <p:nvPr/>
          </p:nvCxnSpPr>
          <p:spPr>
            <a:xfrm rot="10800000">
              <a:off x="5334000" y="4381500"/>
              <a:ext cx="1447800" cy="152400"/>
            </a:xfrm>
            <a:prstGeom prst="bentConnector3">
              <a:avLst>
                <a:gd name="adj1" fmla="val 15720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3" name="Elbow Connector 132"/>
            <p:cNvCxnSpPr>
              <a:stCxn id="58" idx="1"/>
              <a:endCxn id="23" idx="3"/>
            </p:cNvCxnSpPr>
            <p:nvPr/>
          </p:nvCxnSpPr>
          <p:spPr>
            <a:xfrm rot="10800000" flipV="1">
              <a:off x="5334000" y="2095500"/>
              <a:ext cx="2438400" cy="2286000"/>
            </a:xfrm>
            <a:prstGeom prst="bentConnector3">
              <a:avLst>
                <a:gd name="adj1" fmla="val 50000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4" name="Elbow Connector 133"/>
            <p:cNvCxnSpPr>
              <a:stCxn id="78" idx="1"/>
              <a:endCxn id="23" idx="3"/>
            </p:cNvCxnSpPr>
            <p:nvPr/>
          </p:nvCxnSpPr>
          <p:spPr>
            <a:xfrm rot="10800000" flipV="1">
              <a:off x="5334000" y="3695700"/>
              <a:ext cx="2438400" cy="685800"/>
            </a:xfrm>
            <a:prstGeom prst="bentConnector3">
              <a:avLst>
                <a:gd name="adj1" fmla="val 50000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37" name="Group 136"/>
            <p:cNvGrpSpPr/>
            <p:nvPr/>
          </p:nvGrpSpPr>
          <p:grpSpPr>
            <a:xfrm>
              <a:off x="4191000" y="76200"/>
              <a:ext cx="838200" cy="3733800"/>
              <a:chOff x="228600" y="0"/>
              <a:chExt cx="838200" cy="3733800"/>
            </a:xfrm>
          </p:grpSpPr>
          <p:grpSp>
            <p:nvGrpSpPr>
              <p:cNvPr id="138" name="Group 99"/>
              <p:cNvGrpSpPr/>
              <p:nvPr/>
            </p:nvGrpSpPr>
            <p:grpSpPr>
              <a:xfrm>
                <a:off x="228600" y="0"/>
                <a:ext cx="838200" cy="3733800"/>
                <a:chOff x="457200" y="76200"/>
                <a:chExt cx="838200" cy="3733800"/>
              </a:xfrm>
            </p:grpSpPr>
            <p:sp>
              <p:nvSpPr>
                <p:cNvPr id="140" name="Rectangle 139"/>
                <p:cNvSpPr/>
                <p:nvPr/>
              </p:nvSpPr>
              <p:spPr>
                <a:xfrm>
                  <a:off x="457200" y="76200"/>
                  <a:ext cx="838200" cy="3733800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ectangle 140"/>
                <p:cNvSpPr/>
                <p:nvPr/>
              </p:nvSpPr>
              <p:spPr>
                <a:xfrm>
                  <a:off x="533400" y="1524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</a:t>
                  </a:r>
                  <a:endParaRPr lang="en-US" sz="1400" dirty="0"/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533400" y="4572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SEL </a:t>
                  </a:r>
                  <a:r>
                    <a:rPr lang="en-US" sz="1400" dirty="0" smtClean="0"/>
                    <a:t>2</a:t>
                  </a:r>
                  <a:endParaRPr lang="en-US" sz="1400" dirty="0"/>
                </a:p>
              </p:txBody>
            </p:sp>
            <p:sp>
              <p:nvSpPr>
                <p:cNvPr id="143" name="Rectangle 142"/>
                <p:cNvSpPr/>
                <p:nvPr/>
              </p:nvSpPr>
              <p:spPr>
                <a:xfrm>
                  <a:off x="533400" y="7620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3</a:t>
                  </a:r>
                  <a:endParaRPr lang="en-US" sz="1400" dirty="0"/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533400" y="10668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4</a:t>
                  </a:r>
                  <a:endParaRPr lang="en-US" sz="1400" dirty="0"/>
                </a:p>
              </p:txBody>
            </p:sp>
            <p:sp>
              <p:nvSpPr>
                <p:cNvPr id="145" name="Rectangle 144"/>
                <p:cNvSpPr/>
                <p:nvPr/>
              </p:nvSpPr>
              <p:spPr>
                <a:xfrm>
                  <a:off x="533400" y="13716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5</a:t>
                  </a:r>
                  <a:endParaRPr lang="en-US" sz="1400" dirty="0"/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533400" y="16764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6</a:t>
                  </a:r>
                  <a:endParaRPr lang="en-US" sz="1400" dirty="0"/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533400" y="22860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8</a:t>
                  </a:r>
                  <a:endParaRPr lang="en-US" sz="1400" dirty="0"/>
                </a:p>
              </p:txBody>
            </p:sp>
            <p:sp>
              <p:nvSpPr>
                <p:cNvPr id="148" name="Rectangle 147"/>
                <p:cNvSpPr/>
                <p:nvPr/>
              </p:nvSpPr>
              <p:spPr>
                <a:xfrm>
                  <a:off x="533400" y="25908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9</a:t>
                  </a:r>
                  <a:endParaRPr lang="en-US" sz="1400" dirty="0"/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533400" y="28956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10</a:t>
                  </a:r>
                  <a:endParaRPr lang="en-US" sz="1400" dirty="0"/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533400" y="32004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11</a:t>
                  </a:r>
                  <a:endParaRPr lang="en-US" sz="1400" dirty="0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533400" y="3505200"/>
                  <a:ext cx="6858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SEL 12</a:t>
                  </a:r>
                  <a:endParaRPr lang="en-US" sz="1400" dirty="0"/>
                </a:p>
              </p:txBody>
            </p:sp>
          </p:grpSp>
          <p:sp>
            <p:nvSpPr>
              <p:cNvPr id="139" name="Rectangle 138"/>
              <p:cNvSpPr/>
              <p:nvPr/>
            </p:nvSpPr>
            <p:spPr>
              <a:xfrm>
                <a:off x="304800" y="1905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</p:grpSp>
        <p:cxnSp>
          <p:nvCxnSpPr>
            <p:cNvPr id="272" name="Elbow Connector 271"/>
            <p:cNvCxnSpPr>
              <a:stCxn id="141" idx="3"/>
              <a:endCxn id="48" idx="1"/>
            </p:cNvCxnSpPr>
            <p:nvPr/>
          </p:nvCxnSpPr>
          <p:spPr>
            <a:xfrm>
              <a:off x="4953000" y="266700"/>
              <a:ext cx="1828800" cy="2667000"/>
            </a:xfrm>
            <a:prstGeom prst="bentConnector3">
              <a:avLst>
                <a:gd name="adj1" fmla="val 23913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2" name="Elbow Connector 281"/>
            <p:cNvCxnSpPr>
              <a:stCxn id="81" idx="1"/>
              <a:endCxn id="29" idx="3"/>
            </p:cNvCxnSpPr>
            <p:nvPr/>
          </p:nvCxnSpPr>
          <p:spPr>
            <a:xfrm rot="10800000" flipV="1">
              <a:off x="5334000" y="5295900"/>
              <a:ext cx="2438400" cy="10668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01" name="Rectangle 100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</a:t>
            </a:r>
            <a:r>
              <a:rPr lang="en-US" sz="1200" b="1" dirty="0" smtClean="0"/>
              <a:t>SEL/APL with Massachusetts Early Learning Guidelines for 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Elbow Connector 122"/>
          <p:cNvCxnSpPr>
            <a:endCxn id="102" idx="3"/>
          </p:cNvCxnSpPr>
          <p:nvPr/>
        </p:nvCxnSpPr>
        <p:spPr>
          <a:xfrm rot="10800000">
            <a:off x="2286000" y="4419600"/>
            <a:ext cx="5410200" cy="1219200"/>
          </a:xfrm>
          <a:prstGeom prst="bentConnector3">
            <a:avLst>
              <a:gd name="adj1" fmla="val 79692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7620000" y="6858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</a:t>
            </a:r>
            <a:endParaRPr lang="en-US" sz="1400" dirty="0"/>
          </a:p>
        </p:txBody>
      </p:sp>
      <p:sp>
        <p:nvSpPr>
          <p:cNvPr id="71" name="Rectangle 70"/>
          <p:cNvSpPr/>
          <p:nvPr/>
        </p:nvSpPr>
        <p:spPr>
          <a:xfrm>
            <a:off x="7620000" y="25146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AL4</a:t>
            </a:r>
            <a:endParaRPr lang="en-US" sz="1400" dirty="0"/>
          </a:p>
        </p:txBody>
      </p:sp>
      <p:sp>
        <p:nvSpPr>
          <p:cNvPr id="72" name="Rectangle 71"/>
          <p:cNvSpPr/>
          <p:nvPr/>
        </p:nvSpPr>
        <p:spPr>
          <a:xfrm>
            <a:off x="7620000" y="31242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AL5</a:t>
            </a:r>
            <a:endParaRPr lang="en-US" sz="1400" dirty="0"/>
          </a:p>
        </p:txBody>
      </p:sp>
      <p:sp>
        <p:nvSpPr>
          <p:cNvPr id="73" name="Rectangle 72"/>
          <p:cNvSpPr/>
          <p:nvPr/>
        </p:nvSpPr>
        <p:spPr>
          <a:xfrm>
            <a:off x="7620000" y="19050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AL3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7620000" y="37338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AL6</a:t>
            </a:r>
            <a:endParaRPr lang="en-US" sz="1400" dirty="0"/>
          </a:p>
        </p:txBody>
      </p:sp>
      <p:sp>
        <p:nvSpPr>
          <p:cNvPr id="75" name="Rectangle 74"/>
          <p:cNvSpPr/>
          <p:nvPr/>
        </p:nvSpPr>
        <p:spPr>
          <a:xfrm>
            <a:off x="7620000" y="49530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AL8</a:t>
            </a:r>
            <a:endParaRPr lang="en-US" sz="1400" dirty="0"/>
          </a:p>
        </p:txBody>
      </p:sp>
      <p:sp>
        <p:nvSpPr>
          <p:cNvPr id="76" name="Rectangle 75"/>
          <p:cNvSpPr/>
          <p:nvPr/>
        </p:nvSpPr>
        <p:spPr>
          <a:xfrm>
            <a:off x="7620000" y="55626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AL9</a:t>
            </a:r>
          </a:p>
        </p:txBody>
      </p:sp>
      <p:sp>
        <p:nvSpPr>
          <p:cNvPr id="77" name="Rectangle 76"/>
          <p:cNvSpPr/>
          <p:nvPr/>
        </p:nvSpPr>
        <p:spPr>
          <a:xfrm>
            <a:off x="7620000" y="43434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AL7</a:t>
            </a:r>
            <a:endParaRPr lang="en-US" sz="1400" dirty="0"/>
          </a:p>
        </p:txBody>
      </p:sp>
      <p:sp>
        <p:nvSpPr>
          <p:cNvPr id="78" name="Rectangle 77"/>
          <p:cNvSpPr/>
          <p:nvPr/>
        </p:nvSpPr>
        <p:spPr>
          <a:xfrm>
            <a:off x="7620000" y="12954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AL2</a:t>
            </a:r>
            <a:endParaRPr lang="en-US" sz="1400" dirty="0"/>
          </a:p>
        </p:txBody>
      </p:sp>
      <p:sp>
        <p:nvSpPr>
          <p:cNvPr id="79" name="Rectangle 78"/>
          <p:cNvSpPr/>
          <p:nvPr/>
        </p:nvSpPr>
        <p:spPr>
          <a:xfrm>
            <a:off x="7620000" y="61722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AL10</a:t>
            </a:r>
          </a:p>
        </p:txBody>
      </p:sp>
      <p:sp>
        <p:nvSpPr>
          <p:cNvPr id="93" name="Rectangle 92"/>
          <p:cNvSpPr/>
          <p:nvPr/>
        </p:nvSpPr>
        <p:spPr>
          <a:xfrm>
            <a:off x="762000" y="8382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4" name="Rectangle 93"/>
          <p:cNvSpPr/>
          <p:nvPr/>
        </p:nvSpPr>
        <p:spPr>
          <a:xfrm>
            <a:off x="762000" y="15240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762000" y="22098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96" name="Rectangle 95"/>
          <p:cNvSpPr/>
          <p:nvPr/>
        </p:nvSpPr>
        <p:spPr>
          <a:xfrm>
            <a:off x="762000" y="28956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7" name="Rectangle 96"/>
          <p:cNvSpPr/>
          <p:nvPr/>
        </p:nvSpPr>
        <p:spPr>
          <a:xfrm>
            <a:off x="762000" y="35814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98" name="Rectangle 97"/>
          <p:cNvSpPr/>
          <p:nvPr/>
        </p:nvSpPr>
        <p:spPr>
          <a:xfrm>
            <a:off x="762000" y="42672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99" name="Rectangle 98"/>
          <p:cNvSpPr/>
          <p:nvPr/>
        </p:nvSpPr>
        <p:spPr>
          <a:xfrm>
            <a:off x="762000" y="49530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00" name="Rectangle 99"/>
          <p:cNvSpPr/>
          <p:nvPr/>
        </p:nvSpPr>
        <p:spPr>
          <a:xfrm>
            <a:off x="762000" y="56388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01" name="Rectangle 100"/>
          <p:cNvSpPr/>
          <p:nvPr/>
        </p:nvSpPr>
        <p:spPr>
          <a:xfrm>
            <a:off x="1295400" y="22098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102" name="Rectangle 101"/>
          <p:cNvSpPr/>
          <p:nvPr/>
        </p:nvSpPr>
        <p:spPr>
          <a:xfrm>
            <a:off x="1295400" y="42672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cxnSp>
        <p:nvCxnSpPr>
          <p:cNvPr id="104" name="Elbow Connector 103"/>
          <p:cNvCxnSpPr>
            <a:stCxn id="94" idx="3"/>
            <a:endCxn id="70" idx="1"/>
          </p:cNvCxnSpPr>
          <p:nvPr/>
        </p:nvCxnSpPr>
        <p:spPr>
          <a:xfrm flipV="1">
            <a:off x="2286000" y="800100"/>
            <a:ext cx="5334000" cy="8763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6" name="Elbow Connector 105"/>
          <p:cNvCxnSpPr>
            <a:stCxn id="94" idx="3"/>
            <a:endCxn id="78" idx="1"/>
          </p:cNvCxnSpPr>
          <p:nvPr/>
        </p:nvCxnSpPr>
        <p:spPr>
          <a:xfrm flipV="1">
            <a:off x="2286000" y="1409700"/>
            <a:ext cx="5334000" cy="266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stCxn id="94" idx="3"/>
            <a:endCxn id="73" idx="1"/>
          </p:cNvCxnSpPr>
          <p:nvPr/>
        </p:nvCxnSpPr>
        <p:spPr>
          <a:xfrm>
            <a:off x="2286000" y="1676400"/>
            <a:ext cx="5334000" cy="342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94" idx="3"/>
            <a:endCxn id="71" idx="1"/>
          </p:cNvCxnSpPr>
          <p:nvPr/>
        </p:nvCxnSpPr>
        <p:spPr>
          <a:xfrm>
            <a:off x="2286000" y="1676400"/>
            <a:ext cx="5334000" cy="9525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1" idx="3"/>
            <a:endCxn id="72" idx="1"/>
          </p:cNvCxnSpPr>
          <p:nvPr/>
        </p:nvCxnSpPr>
        <p:spPr>
          <a:xfrm>
            <a:off x="2286000" y="2362200"/>
            <a:ext cx="5334000" cy="876300"/>
          </a:xfrm>
          <a:prstGeom prst="bentConnector3">
            <a:avLst>
              <a:gd name="adj1" fmla="val 39486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101" idx="3"/>
            <a:endCxn id="74" idx="1"/>
          </p:cNvCxnSpPr>
          <p:nvPr/>
        </p:nvCxnSpPr>
        <p:spPr>
          <a:xfrm>
            <a:off x="2286000" y="2362200"/>
            <a:ext cx="5334000" cy="1485900"/>
          </a:xfrm>
          <a:prstGeom prst="bentConnector3">
            <a:avLst>
              <a:gd name="adj1" fmla="val 39506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101" idx="3"/>
            <a:endCxn id="77" idx="1"/>
          </p:cNvCxnSpPr>
          <p:nvPr/>
        </p:nvCxnSpPr>
        <p:spPr>
          <a:xfrm>
            <a:off x="2286000" y="2362200"/>
            <a:ext cx="5334000" cy="2095500"/>
          </a:xfrm>
          <a:prstGeom prst="bentConnector3">
            <a:avLst>
              <a:gd name="adj1" fmla="val 39506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5" name="Elbow Connector 124"/>
          <p:cNvCxnSpPr>
            <a:stCxn id="75" idx="1"/>
            <a:endCxn id="101" idx="3"/>
          </p:cNvCxnSpPr>
          <p:nvPr/>
        </p:nvCxnSpPr>
        <p:spPr>
          <a:xfrm rot="10800000">
            <a:off x="2286000" y="2362200"/>
            <a:ext cx="5334000" cy="2705100"/>
          </a:xfrm>
          <a:prstGeom prst="bentConnector3">
            <a:avLst>
              <a:gd name="adj1" fmla="val 60515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7" name="Elbow Connector 126"/>
          <p:cNvCxnSpPr>
            <a:stCxn id="79" idx="1"/>
            <a:endCxn id="101" idx="3"/>
          </p:cNvCxnSpPr>
          <p:nvPr/>
        </p:nvCxnSpPr>
        <p:spPr>
          <a:xfrm rot="10800000">
            <a:off x="2286000" y="2362200"/>
            <a:ext cx="5334000" cy="3924300"/>
          </a:xfrm>
          <a:prstGeom prst="bentConnector3">
            <a:avLst>
              <a:gd name="adj1" fmla="val 60515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76" idx="1"/>
            <a:endCxn id="101" idx="3"/>
          </p:cNvCxnSpPr>
          <p:nvPr/>
        </p:nvCxnSpPr>
        <p:spPr>
          <a:xfrm rot="10800000">
            <a:off x="2286000" y="2362200"/>
            <a:ext cx="5334000" cy="3314700"/>
          </a:xfrm>
          <a:prstGeom prst="bentConnector3">
            <a:avLst>
              <a:gd name="adj1" fmla="val 60425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</a:t>
            </a:r>
            <a:r>
              <a:rPr lang="en-US" sz="1200" b="1" dirty="0" smtClean="0"/>
              <a:t>APL with Massachusetts Early Learning Guidelines for 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368</Words>
  <Application>Microsoft Office PowerPoint</Application>
  <PresentationFormat>On-screen Show (4:3)</PresentationFormat>
  <Paragraphs>200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EEC,</dc:creator>
  <cp:lastModifiedBy>EEC,</cp:lastModifiedBy>
  <cp:revision>46</cp:revision>
  <dcterms:created xsi:type="dcterms:W3CDTF">2015-02-25T18:04:57Z</dcterms:created>
  <dcterms:modified xsi:type="dcterms:W3CDTF">2015-04-29T19:37:30Z</dcterms:modified>
</cp:coreProperties>
</file>